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5" r:id="rId8"/>
    <p:sldId id="269" r:id="rId9"/>
    <p:sldId id="268" r:id="rId10"/>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13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43" autoAdjust="0"/>
    <p:restoredTop sz="94660"/>
  </p:normalViewPr>
  <p:slideViewPr>
    <p:cSldViewPr>
      <p:cViewPr>
        <p:scale>
          <a:sx n="70" d="100"/>
          <a:sy n="70" d="100"/>
        </p:scale>
        <p:origin x="-618" y="51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FB86ECC5-77B5-44E2-BB24-6FEAE1D9CBBF}" type="datetimeFigureOut">
              <a:rPr lang="en-US" smtClean="0"/>
              <a:pPr/>
              <a:t>4/11/2012</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3ED361FB-8A91-44FD-8A5A-9A9BEFFD3D77}" type="slidenum">
              <a:rPr lang="en-US" smtClean="0"/>
              <a:pPr/>
              <a:t>‹#›</a:t>
            </a:fld>
            <a:endParaRPr lang="en-US"/>
          </a:p>
        </p:txBody>
      </p:sp>
    </p:spTree>
    <p:extLst>
      <p:ext uri="{BB962C8B-B14F-4D97-AF65-F5344CB8AC3E}">
        <p14:creationId xmlns:p14="http://schemas.microsoft.com/office/powerpoint/2010/main" val="2499012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361FB-8A91-44FD-8A5A-9A9BEFFD3D77}" type="slidenum">
              <a:rPr lang="en-US" smtClean="0"/>
              <a:pPr/>
              <a:t>1</a:t>
            </a:fld>
            <a:endParaRPr lang="en-US"/>
          </a:p>
        </p:txBody>
      </p:sp>
    </p:spTree>
    <p:extLst>
      <p:ext uri="{BB962C8B-B14F-4D97-AF65-F5344CB8AC3E}">
        <p14:creationId xmlns:p14="http://schemas.microsoft.com/office/powerpoint/2010/main" val="1965602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42545F-0B1B-44AA-90D1-A603D9BD2636}"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42545F-0B1B-44AA-90D1-A603D9BD2636}"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42545F-0B1B-44AA-90D1-A603D9BD2636}"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42545F-0B1B-44AA-90D1-A603D9BD2636}"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42545F-0B1B-44AA-90D1-A603D9BD2636}"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42545F-0B1B-44AA-90D1-A603D9BD2636}"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42545F-0B1B-44AA-90D1-A603D9BD2636}" type="datetimeFigureOut">
              <a:rPr lang="en-US" smtClean="0"/>
              <a:pPr/>
              <a:t>4/11/2012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42545F-0B1B-44AA-90D1-A603D9BD2636}" type="datetimeFigureOut">
              <a:rPr lang="en-US" smtClean="0"/>
              <a:pPr/>
              <a:t>4/11/2012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42545F-0B1B-44AA-90D1-A603D9BD2636}" type="datetimeFigureOut">
              <a:rPr lang="en-US" smtClean="0"/>
              <a:pPr/>
              <a:t>4/11/2012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2545F-0B1B-44AA-90D1-A603D9BD2636}"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2545F-0B1B-44AA-90D1-A603D9BD2636}"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C6DB98-1D95-4A0C-80C5-865F2E7EDC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42545F-0B1B-44AA-90D1-A603D9BD2636}" type="datetimeFigureOut">
              <a:rPr lang="en-US" smtClean="0"/>
              <a:pPr/>
              <a:t>4/11/2012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C6DB98-1D95-4A0C-80C5-865F2E7EDC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energy-goods.com/geothermal-energy/" TargetMode="External"/><Relationship Id="rId3" Type="http://schemas.openxmlformats.org/officeDocument/2006/relationships/hyperlink" Target="http://www.oceanlight.com/spotlight.php?img=13369" TargetMode="External"/><Relationship Id="rId7" Type="http://schemas.openxmlformats.org/officeDocument/2006/relationships/hyperlink" Target="http://www.glassgardens.net/"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www.greenlivinganswers.com/archives/178" TargetMode="External"/><Relationship Id="rId5" Type="http://schemas.openxmlformats.org/officeDocument/2006/relationships/hyperlink" Target="http://advantagesofgeothermalenergy.net/" TargetMode="External"/><Relationship Id="rId4" Type="http://schemas.openxmlformats.org/officeDocument/2006/relationships/hyperlink" Target="http://www.top-alternative-energy-sources.com/history-of-geothermal-energy.html" TargetMode="External"/><Relationship Id="rId9" Type="http://schemas.openxmlformats.org/officeDocument/2006/relationships/hyperlink" Target="http://www.shutterstock.com/pic-61578760/stock-photo-recycle-symbol.html"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flipH="1">
            <a:off x="7391399" y="304800"/>
            <a:ext cx="960117" cy="1295399"/>
          </a:xfrm>
        </p:spPr>
        <p:txBody>
          <a:bodyPr>
            <a:normAutofit/>
          </a:bodyPr>
          <a:lstStyle/>
          <a:p>
            <a:r>
              <a:rPr lang="en-US" dirty="0" smtClean="0"/>
              <a:t>  </a:t>
            </a:r>
            <a:endParaRPr lang="en-US" dirty="0"/>
          </a:p>
        </p:txBody>
      </p:sp>
      <p:sp>
        <p:nvSpPr>
          <p:cNvPr id="3" name="Subtitle 2"/>
          <p:cNvSpPr>
            <a:spLocks noGrp="1"/>
          </p:cNvSpPr>
          <p:nvPr>
            <p:ph type="subTitle" idx="1"/>
          </p:nvPr>
        </p:nvSpPr>
        <p:spPr>
          <a:xfrm>
            <a:off x="2819400" y="4572000"/>
            <a:ext cx="5715000" cy="1066800"/>
          </a:xfrm>
        </p:spPr>
        <p:txBody>
          <a:bodyPr>
            <a:normAutofit fontScale="70000" lnSpcReduction="20000"/>
          </a:bodyPr>
          <a:lstStyle/>
          <a:p>
            <a:r>
              <a:rPr lang="en-US" dirty="0" smtClean="0"/>
              <a:t>     </a:t>
            </a:r>
          </a:p>
          <a:p>
            <a:endParaRPr lang="en-US" dirty="0"/>
          </a:p>
          <a:p>
            <a:pPr algn="r"/>
            <a:r>
              <a:rPr lang="en-US" dirty="0" smtClean="0">
                <a:solidFill>
                  <a:srgbClr val="E3138F"/>
                </a:solidFill>
              </a:rPr>
              <a:t>By: Logan Parker and Lawrence Lipka</a:t>
            </a:r>
            <a:endParaRPr lang="en-US" dirty="0">
              <a:solidFill>
                <a:srgbClr val="E3138F"/>
              </a:solidFill>
            </a:endParaRPr>
          </a:p>
        </p:txBody>
      </p:sp>
      <p:sp>
        <p:nvSpPr>
          <p:cNvPr id="5" name="Rectangle 4"/>
          <p:cNvSpPr/>
          <p:nvPr/>
        </p:nvSpPr>
        <p:spPr>
          <a:xfrm>
            <a:off x="0" y="381000"/>
            <a:ext cx="9144000" cy="3785652"/>
          </a:xfrm>
          <a:prstGeom prst="rect">
            <a:avLst/>
          </a:prstGeom>
        </p:spPr>
        <p:txBody>
          <a:bodyPr wrap="square">
            <a:spAutoFit/>
          </a:bodyPr>
          <a:lstStyle/>
          <a:p>
            <a:pPr algn="ctr"/>
            <a:r>
              <a:rPr lang="en-US" sz="9600" b="1" dirty="0">
                <a:ln w="38100">
                  <a:solidFill>
                    <a:srgbClr val="C0504D">
                      <a:satMod val="140000"/>
                    </a:srgbClr>
                  </a:solidFill>
                  <a:prstDash val="sysDot"/>
                  <a:miter lim="800000"/>
                </a:ln>
                <a:blipFill dpi="0" rotWithShape="1">
                  <a:blip r:embed="rId4">
                    <a:extLst>
                      <a:ext uri="{28A0092B-C50C-407E-A947-70E740481C1C}">
                        <a14:useLocalDpi xmlns:a14="http://schemas.microsoft.com/office/drawing/2010/main" val="0"/>
                      </a:ext>
                    </a:extLst>
                  </a:blip>
                  <a:srcRect/>
                  <a:stretch>
                    <a:fillRect/>
                  </a:stretch>
                </a:blipFill>
                <a:effectLst>
                  <a:outerShdw blurRad="25500" dist="23000" dir="7020000" algn="tl">
                    <a:srgbClr val="000000">
                      <a:alpha val="50000"/>
                    </a:srgbClr>
                  </a:outerShdw>
                </a:effectLst>
                <a:ea typeface="+mj-ea"/>
                <a:cs typeface="+mj-cs"/>
              </a:rPr>
              <a:t>Geothermal</a:t>
            </a:r>
            <a:br>
              <a:rPr lang="en-US" sz="9600" b="1" dirty="0">
                <a:ln w="38100">
                  <a:solidFill>
                    <a:srgbClr val="C0504D">
                      <a:satMod val="140000"/>
                    </a:srgbClr>
                  </a:solidFill>
                  <a:prstDash val="sysDot"/>
                  <a:miter lim="800000"/>
                </a:ln>
                <a:blipFill dpi="0" rotWithShape="1">
                  <a:blip r:embed="rId4">
                    <a:extLst>
                      <a:ext uri="{28A0092B-C50C-407E-A947-70E740481C1C}">
                        <a14:useLocalDpi xmlns:a14="http://schemas.microsoft.com/office/drawing/2010/main" val="0"/>
                      </a:ext>
                    </a:extLst>
                  </a:blip>
                  <a:srcRect/>
                  <a:stretch>
                    <a:fillRect/>
                  </a:stretch>
                </a:blipFill>
                <a:effectLst>
                  <a:outerShdw blurRad="25500" dist="23000" dir="7020000" algn="tl">
                    <a:srgbClr val="000000">
                      <a:alpha val="50000"/>
                    </a:srgbClr>
                  </a:outerShdw>
                </a:effectLst>
                <a:ea typeface="+mj-ea"/>
                <a:cs typeface="+mj-cs"/>
              </a:rPr>
            </a:br>
            <a:endParaRPr lang="en-US" sz="9600" b="1" dirty="0" smtClean="0">
              <a:ln w="38100">
                <a:solidFill>
                  <a:srgbClr val="C0504D">
                    <a:satMod val="140000"/>
                  </a:srgbClr>
                </a:solidFill>
                <a:prstDash val="sysDot"/>
                <a:miter lim="800000"/>
              </a:ln>
              <a:blipFill dpi="0" rotWithShape="1">
                <a:blip r:embed="rId4">
                  <a:extLst>
                    <a:ext uri="{28A0092B-C50C-407E-A947-70E740481C1C}">
                      <a14:useLocalDpi xmlns:a14="http://schemas.microsoft.com/office/drawing/2010/main" val="0"/>
                    </a:ext>
                  </a:extLst>
                </a:blip>
                <a:srcRect/>
                <a:stretch>
                  <a:fillRect/>
                </a:stretch>
              </a:blipFill>
              <a:effectLst>
                <a:outerShdw blurRad="25500" dist="23000" dir="7020000" algn="tl">
                  <a:srgbClr val="000000">
                    <a:alpha val="50000"/>
                  </a:srgbClr>
                </a:outerShdw>
              </a:effectLst>
              <a:ea typeface="+mj-ea"/>
              <a:cs typeface="+mj-cs"/>
            </a:endParaRPr>
          </a:p>
          <a:p>
            <a:pPr algn="r"/>
            <a:r>
              <a:rPr lang="en-US" sz="4800" b="1" dirty="0" smtClean="0">
                <a:ln w="38100">
                  <a:solidFill>
                    <a:srgbClr val="C0504D">
                      <a:satMod val="140000"/>
                    </a:srgbClr>
                  </a:solidFill>
                  <a:prstDash val="sysDot"/>
                  <a:miter lim="800000"/>
                </a:ln>
                <a:blipFill dpi="0" rotWithShape="1">
                  <a:blip r:embed="rId4">
                    <a:extLst>
                      <a:ext uri="{28A0092B-C50C-407E-A947-70E740481C1C}">
                        <a14:useLocalDpi xmlns:a14="http://schemas.microsoft.com/office/drawing/2010/main" val="0"/>
                      </a:ext>
                    </a:extLst>
                  </a:blip>
                  <a:srcRect/>
                  <a:stretch>
                    <a:fillRect/>
                  </a:stretch>
                </a:blipFill>
                <a:effectLst>
                  <a:outerShdw blurRad="25500" dist="23000" dir="7020000" algn="tl">
                    <a:srgbClr val="000000">
                      <a:alpha val="50000"/>
                    </a:srgbClr>
                  </a:outerShdw>
                </a:effectLst>
                <a:ea typeface="+mj-ea"/>
                <a:cs typeface="+mj-cs"/>
              </a:rPr>
              <a:t>Logan Parker and Lawrence Lipka </a:t>
            </a:r>
            <a:endParaRPr lang="en-US"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accent2">
                    <a:lumMod val="50000"/>
                  </a:schemeClr>
                </a:solidFill>
              </a:rPr>
              <a:t>Super heated water in pressurized form from underground is piped to a geothermal generating station. Once the water is released from pressurized form it turns into steam. Then the steam turns the turbines, which turns the generator, producing electricity</a:t>
            </a:r>
            <a:r>
              <a:rPr lang="en-US" sz="2400" dirty="0" smtClean="0">
                <a:solidFill>
                  <a:srgbClr val="FFFF00"/>
                </a:solidFill>
              </a:rPr>
              <a:t>. </a:t>
            </a:r>
            <a:endParaRPr lang="en-US" sz="2400" dirty="0">
              <a:solidFill>
                <a:srgbClr val="FFFF00"/>
              </a:solidFill>
            </a:endParaRPr>
          </a:p>
        </p:txBody>
      </p:sp>
    </p:spTree>
    <p:extLst>
      <p:ext uri="{BB962C8B-B14F-4D97-AF65-F5344CB8AC3E}">
        <p14:creationId xmlns:p14="http://schemas.microsoft.com/office/powerpoint/2010/main" val="1782016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accent6">
                    <a:lumMod val="75000"/>
                  </a:schemeClr>
                </a:solidFill>
              </a:rPr>
              <a:t>The first human use of geothermal resources was 10,000 years ago in North America, with the settlement of </a:t>
            </a:r>
            <a:r>
              <a:rPr lang="en-US" sz="2400" dirty="0">
                <a:solidFill>
                  <a:schemeClr val="accent6">
                    <a:lumMod val="75000"/>
                  </a:schemeClr>
                </a:solidFill>
              </a:rPr>
              <a:t>the </a:t>
            </a:r>
            <a:r>
              <a:rPr lang="en-US" sz="2400" dirty="0" smtClean="0">
                <a:solidFill>
                  <a:schemeClr val="accent6">
                    <a:lumMod val="75000"/>
                  </a:schemeClr>
                </a:solidFill>
              </a:rPr>
              <a:t>Paleo-Indians around hot springs. The first industrial use of Geothermal energy began near Pisa, Italy in the late 19</a:t>
            </a:r>
            <a:r>
              <a:rPr lang="en-US" sz="2400" baseline="30000" dirty="0" smtClean="0">
                <a:solidFill>
                  <a:schemeClr val="accent6">
                    <a:lumMod val="75000"/>
                  </a:schemeClr>
                </a:solidFill>
              </a:rPr>
              <a:t>th</a:t>
            </a:r>
            <a:r>
              <a:rPr lang="en-US" sz="2400" dirty="0" smtClean="0">
                <a:solidFill>
                  <a:schemeClr val="accent6">
                    <a:lumMod val="75000"/>
                  </a:schemeClr>
                </a:solidFill>
              </a:rPr>
              <a:t> century. Steam coming from natural vents and drilled holes to extract Boric acid.</a:t>
            </a:r>
            <a:endParaRPr lang="en-US" sz="2400" dirty="0">
              <a:solidFill>
                <a:schemeClr val="accent6">
                  <a:lumMod val="75000"/>
                </a:schemeClr>
              </a:solidFill>
            </a:endParaRPr>
          </a:p>
        </p:txBody>
      </p:sp>
    </p:spTree>
    <p:extLst>
      <p:ext uri="{BB962C8B-B14F-4D97-AF65-F5344CB8AC3E}">
        <p14:creationId xmlns:p14="http://schemas.microsoft.com/office/powerpoint/2010/main" val="3168069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0" b="-2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normAutofit/>
          </a:bodyPr>
          <a:lstStyle/>
          <a:p>
            <a:r>
              <a:rPr lang="en-US" sz="2400" dirty="0" smtClean="0"/>
              <a:t>One of the major advantages of geothermal energy is it is a renewable source of energy. Another advantage of geothermal energy is that it is eco-friendly so it doesn’t harm the environment in any way. It has virtually no greenhouse gases so it helps to reduce global warming and pollution. Geothermal energy is also much cheaper than fossil fuels. </a:t>
            </a:r>
            <a:endParaRPr lang="en-US" sz="2400" dirty="0"/>
          </a:p>
        </p:txBody>
      </p:sp>
    </p:spTree>
    <p:extLst>
      <p:ext uri="{BB962C8B-B14F-4D97-AF65-F5344CB8AC3E}">
        <p14:creationId xmlns:p14="http://schemas.microsoft.com/office/powerpoint/2010/main" val="285396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normAutofit/>
          </a:bodyPr>
          <a:lstStyle/>
          <a:p>
            <a:r>
              <a:rPr lang="en-US" sz="1800" dirty="0" smtClean="0"/>
              <a:t>Some disadvantages of geothermal energy are that geothermal power plants can only be built near hot rocks. Geothermal hot rocks may also run dry so they are no longer useable. Also if drilled improperly, harmful minerals and gases may be released from underground.  </a:t>
            </a:r>
            <a:endParaRPr lang="en-US" sz="1800" dirty="0"/>
          </a:p>
        </p:txBody>
      </p:sp>
    </p:spTree>
    <p:extLst>
      <p:ext uri="{BB962C8B-B14F-4D97-AF65-F5344CB8AC3E}">
        <p14:creationId xmlns:p14="http://schemas.microsoft.com/office/powerpoint/2010/main" val="426818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Uses </a:t>
            </a:r>
            <a:endParaRPr lang="en-US" dirty="0"/>
          </a:p>
        </p:txBody>
      </p:sp>
      <p:sp>
        <p:nvSpPr>
          <p:cNvPr id="3" name="Content Placeholder 2"/>
          <p:cNvSpPr>
            <a:spLocks noGrp="1"/>
          </p:cNvSpPr>
          <p:nvPr>
            <p:ph idx="1"/>
          </p:nvPr>
        </p:nvSpPr>
        <p:spPr/>
        <p:txBody>
          <a:bodyPr>
            <a:normAutofit/>
          </a:bodyPr>
          <a:lstStyle/>
          <a:p>
            <a:r>
              <a:rPr lang="en-US" sz="1800" dirty="0" smtClean="0"/>
              <a:t>Other uses for geothermal energy are </a:t>
            </a:r>
            <a:r>
              <a:rPr lang="en-US" sz="1800" smtClean="0"/>
              <a:t>heating greenhouses. </a:t>
            </a:r>
            <a:endParaRPr lang="en-US" sz="1800" dirty="0"/>
          </a:p>
        </p:txBody>
      </p:sp>
    </p:spTree>
    <p:extLst>
      <p:ext uri="{BB962C8B-B14F-4D97-AF65-F5344CB8AC3E}">
        <p14:creationId xmlns:p14="http://schemas.microsoft.com/office/powerpoint/2010/main" val="2818747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1800" dirty="0" smtClean="0">
                <a:solidFill>
                  <a:srgbClr val="FF0000"/>
                </a:solidFill>
              </a:rPr>
              <a:t>The picture is showing water being injected into hot rocks underground turning water into steam which rises through the production well which turns the turbines that turn the </a:t>
            </a:r>
            <a:r>
              <a:rPr lang="en-US" sz="1800" smtClean="0">
                <a:solidFill>
                  <a:srgbClr val="FF0000"/>
                </a:solidFill>
              </a:rPr>
              <a:t>generator producing electricity</a:t>
            </a:r>
            <a:r>
              <a:rPr lang="en-US" sz="1800" dirty="0" smtClean="0">
                <a:solidFill>
                  <a:srgbClr val="FF0000"/>
                </a:solidFill>
              </a:rPr>
              <a:t>.</a:t>
            </a:r>
            <a:endParaRPr lang="en-US" sz="1800" dirty="0">
              <a:solidFill>
                <a:srgbClr val="FF0000"/>
              </a:solidFill>
            </a:endParaRPr>
          </a:p>
        </p:txBody>
      </p:sp>
    </p:spTree>
    <p:extLst>
      <p:ext uri="{BB962C8B-B14F-4D97-AF65-F5344CB8AC3E}">
        <p14:creationId xmlns:p14="http://schemas.microsoft.com/office/powerpoint/2010/main" val="258924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a:bodyPr>
          <a:lstStyle/>
          <a:p>
            <a:r>
              <a:rPr lang="en-US" sz="1800" dirty="0" smtClean="0">
                <a:hlinkClick r:id="rId3"/>
              </a:rPr>
              <a:t>http</a:t>
            </a:r>
            <a:r>
              <a:rPr lang="en-US" sz="1800" dirty="0">
                <a:hlinkClick r:id="rId3"/>
              </a:rPr>
              <a:t>://</a:t>
            </a:r>
            <a:r>
              <a:rPr lang="en-US" sz="1800" dirty="0" smtClean="0">
                <a:hlinkClick r:id="rId3"/>
              </a:rPr>
              <a:t>www.oceanlight.com/spotlight.php?img=13369</a:t>
            </a:r>
            <a:r>
              <a:rPr lang="en-US" sz="1800" dirty="0" smtClean="0"/>
              <a:t> </a:t>
            </a:r>
          </a:p>
          <a:p>
            <a:r>
              <a:rPr lang="en-US" sz="1800" dirty="0">
                <a:hlinkClick r:id="rId4"/>
              </a:rPr>
              <a:t>http://</a:t>
            </a:r>
            <a:r>
              <a:rPr lang="en-US" sz="1800" dirty="0" smtClean="0">
                <a:hlinkClick r:id="rId4"/>
              </a:rPr>
              <a:t>www.top-alternative-energy-sources.com/history-of-geothermal-energy.html</a:t>
            </a:r>
            <a:r>
              <a:rPr lang="en-US" sz="1800" dirty="0" smtClean="0"/>
              <a:t> </a:t>
            </a:r>
          </a:p>
          <a:p>
            <a:r>
              <a:rPr lang="en-US" sz="1800" dirty="0" smtClean="0">
                <a:hlinkClick r:id="rId5"/>
              </a:rPr>
              <a:t>http://advantagesofgeothermalenergy.net/</a:t>
            </a:r>
            <a:r>
              <a:rPr lang="en-US" sz="1800" dirty="0" smtClean="0"/>
              <a:t> </a:t>
            </a:r>
          </a:p>
          <a:p>
            <a:r>
              <a:rPr lang="en-US" sz="1800" dirty="0" smtClean="0">
                <a:hlinkClick r:id="rId6"/>
              </a:rPr>
              <a:t>http://www.greenlivinganswers.com/archives/178</a:t>
            </a:r>
            <a:r>
              <a:rPr lang="en-US" sz="1800" dirty="0" smtClean="0"/>
              <a:t> </a:t>
            </a:r>
          </a:p>
          <a:p>
            <a:r>
              <a:rPr lang="en-US" sz="1800" dirty="0" smtClean="0">
                <a:hlinkClick r:id="rId7"/>
              </a:rPr>
              <a:t>http://www.glassgardens.net/</a:t>
            </a:r>
            <a:r>
              <a:rPr lang="en-US" sz="1800" dirty="0" smtClean="0"/>
              <a:t> </a:t>
            </a:r>
          </a:p>
          <a:p>
            <a:r>
              <a:rPr lang="en-US" sz="1800" dirty="0" smtClean="0">
                <a:hlinkClick r:id="rId8"/>
              </a:rPr>
              <a:t>http://energy-goods.com/geothermal-energy</a:t>
            </a:r>
            <a:r>
              <a:rPr lang="en-US" sz="1800" dirty="0" smtClean="0">
                <a:hlinkClick r:id="rId8"/>
              </a:rPr>
              <a:t>/</a:t>
            </a:r>
            <a:endParaRPr lang="en-US" sz="1800" dirty="0" smtClean="0"/>
          </a:p>
          <a:p>
            <a:r>
              <a:rPr lang="en-US" sz="1800" dirty="0"/>
              <a:t> </a:t>
            </a:r>
            <a:r>
              <a:rPr lang="en-US" sz="1800" dirty="0">
                <a:hlinkClick r:id="rId9"/>
              </a:rPr>
              <a:t>http://</a:t>
            </a:r>
            <a:r>
              <a:rPr lang="en-US" sz="1800" dirty="0" smtClean="0">
                <a:hlinkClick r:id="rId9"/>
              </a:rPr>
              <a:t>www.shutterstock.com/pic-61578760/stock-photo-recycle-symbol.html</a:t>
            </a:r>
            <a:r>
              <a:rPr lang="en-US" sz="1800" dirty="0" smtClean="0"/>
              <a:t> </a:t>
            </a:r>
            <a:endParaRPr lang="en-US" sz="1800" dirty="0"/>
          </a:p>
        </p:txBody>
      </p:sp>
    </p:spTree>
    <p:extLst>
      <p:ext uri="{BB962C8B-B14F-4D97-AF65-F5344CB8AC3E}">
        <p14:creationId xmlns:p14="http://schemas.microsoft.com/office/powerpoint/2010/main" val="1965119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a:t>
            </a:r>
            <a:r>
              <a:rPr lang="en-US" dirty="0" smtClean="0">
                <a:solidFill>
                  <a:srgbClr val="FFFF00"/>
                </a:solidFill>
                <a:sym typeface="Wingdings" pitchFamily="2" charset="2"/>
              </a:rPr>
              <a:t></a:t>
            </a:r>
            <a:r>
              <a:rPr lang="en-US" dirty="0" smtClean="0">
                <a:sym typeface="Wingdings" pitchFamily="2" charset="2"/>
              </a:rPr>
              <a:t>R WATCHING</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7398959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301</Words>
  <Application>Microsoft Office PowerPoint</Application>
  <PresentationFormat>On-screen Show (4:3)</PresentationFormat>
  <Paragraphs>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vt:lpstr>
      <vt:lpstr>How it Works</vt:lpstr>
      <vt:lpstr>History</vt:lpstr>
      <vt:lpstr>Advantages</vt:lpstr>
      <vt:lpstr>Disadvantages</vt:lpstr>
      <vt:lpstr>Other Uses </vt:lpstr>
      <vt:lpstr>PowerPoint Presentation</vt:lpstr>
      <vt:lpstr>Citations</vt:lpstr>
      <vt:lpstr>THANKS FR WATCHING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Geothermal Energy</dc:title>
  <dc:creator>Owner</dc:creator>
  <cp:lastModifiedBy>Logan Parker</cp:lastModifiedBy>
  <cp:revision>26</cp:revision>
  <dcterms:created xsi:type="dcterms:W3CDTF">2012-03-29T18:14:00Z</dcterms:created>
  <dcterms:modified xsi:type="dcterms:W3CDTF">2012-04-11T18:27:11Z</dcterms:modified>
</cp:coreProperties>
</file>